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71" autoAdjust="0"/>
    <p:restoredTop sz="94660"/>
  </p:normalViewPr>
  <p:slideViewPr>
    <p:cSldViewPr snapToGrid="0">
      <p:cViewPr varScale="1">
        <p:scale>
          <a:sx n="97" d="100"/>
          <a:sy n="97" d="100"/>
        </p:scale>
        <p:origin x="90" y="8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l="-1000" r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19/09/2019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5E0EC38B-2AE1-45C3-A5B3-CB70677274D9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>
            <a:extLst>
              <a:ext uri="{FF2B5EF4-FFF2-40B4-BE49-F238E27FC236}">
                <a16:creationId xmlns:a16="http://schemas.microsoft.com/office/drawing/2014/main" id="{761ADA16-A3F2-4E2D-A26D-0F54BEB7F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38" y="1211454"/>
            <a:ext cx="4499810" cy="4499810"/>
          </a:xfrm>
          <a:prstGeom prst="rect">
            <a:avLst/>
          </a:prstGeom>
        </p:spPr>
      </p:pic>
      <p:sp>
        <p:nvSpPr>
          <p:cNvPr id="12" name="Prostokąt 11">
            <a:extLst>
              <a:ext uri="{FF2B5EF4-FFF2-40B4-BE49-F238E27FC236}">
                <a16:creationId xmlns:a16="http://schemas.microsoft.com/office/drawing/2014/main" id="{D80C4F8E-4E43-4426-89C2-690285F3ED62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8DF6502D-8D50-40D1-A3EA-36172CB9494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9501B8A-A595-4054-90E1-AD1BA5EE2C9A}"/>
              </a:ext>
            </a:extLst>
          </p:cNvPr>
          <p:cNvSpPr txBox="1"/>
          <p:nvPr/>
        </p:nvSpPr>
        <p:spPr>
          <a:xfrm>
            <a:off x="1351547" y="66417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8C366CFC-5CA7-4A11-8476-FD58197FC2A0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F9B6DC52-7DB5-4BAC-AE87-1DF56F65A00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8249FC30-AD66-4F3E-A12D-B76072AB3C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415C407E-166A-427D-8612-FE4F9BEC38F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64E1F927-4AD0-4FBE-AEC6-B1696CE463CB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FA513264-C392-4E52-8CBE-9D426B7C8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9" y="1664369"/>
            <a:ext cx="4363452" cy="4363452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61D0E700-6086-4285-B53D-3B032EB82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05" y="1664369"/>
            <a:ext cx="6233506" cy="4363452"/>
          </a:xfrm>
          <a:prstGeom prst="rect">
            <a:avLst/>
          </a:prstGeom>
        </p:spPr>
      </p:pic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CC33015-D40D-4F33-B39A-97944A116056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route-de274227-600x362.png">
            <a:extLst>
              <a:ext uri="{FF2B5EF4-FFF2-40B4-BE49-F238E27FC236}">
                <a16:creationId xmlns:a16="http://schemas.microsoft.com/office/drawing/2014/main" id="{368C662B-16A0-4AD9-A880-C6971F1EA63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3979" y="205980"/>
            <a:ext cx="10684042" cy="6446040"/>
          </a:xfrm>
          <a:prstGeom prst="rect">
            <a:avLst/>
          </a:prstGeom>
        </p:spPr>
      </p:pic>
      <p:sp>
        <p:nvSpPr>
          <p:cNvPr id="5" name="Prostokąt 4">
            <a:extLst>
              <a:ext uri="{FF2B5EF4-FFF2-40B4-BE49-F238E27FC236}">
                <a16:creationId xmlns:a16="http://schemas.microsoft.com/office/drawing/2014/main" id="{40E08F0D-8508-4F9C-A0A8-BA3FE0662799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9C41AF-0C8D-4102-A84B-FE6DD6788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9658" t="26040" r="8659" b="16841"/>
          <a:stretch>
            <a:fillRect/>
          </a:stretch>
        </p:blipFill>
        <p:spPr bwMode="auto">
          <a:xfrm>
            <a:off x="559048" y="224443"/>
            <a:ext cx="11073904" cy="6409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1EC69322-DDC3-4216-BFE4-3FD2AC5C080E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A674BE1B-D1F6-4709-BFF2-EFD98DE76A44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52</Words>
  <Application>Microsoft Office PowerPoint</Application>
  <PresentationFormat>Panoramiczny</PresentationFormat>
  <Paragraphs>13</Paragraphs>
  <Slides>7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Marcin Zarombisty</cp:lastModifiedBy>
  <cp:revision>12</cp:revision>
  <dcterms:created xsi:type="dcterms:W3CDTF">2019-07-25T13:17:05Z</dcterms:created>
  <dcterms:modified xsi:type="dcterms:W3CDTF">2019-09-19T13:11:11Z</dcterms:modified>
</cp:coreProperties>
</file>

<file path=docProps/thumbnail.jpeg>
</file>